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7FF"/>
    <a:srgbClr val="FF5E54"/>
    <a:srgbClr val="DFE8EF"/>
    <a:srgbClr val="485766"/>
    <a:srgbClr val="6B84A5"/>
    <a:srgbClr val="E9768C"/>
    <a:srgbClr val="E90B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69"/>
    <p:restoredTop sz="94629"/>
  </p:normalViewPr>
  <p:slideViewPr>
    <p:cSldViewPr snapToGrid="0" snapToObjects="1">
      <p:cViewPr>
        <p:scale>
          <a:sx n="83" d="100"/>
          <a:sy n="83" d="100"/>
        </p:scale>
        <p:origin x="1392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56CF3-4000-CD4C-BD62-C6D3C2082477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6A8EE-696D-AC41-A5EA-3354F7EC0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6A8EE-696D-AC41-A5EA-3354F7EC0F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3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4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3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8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4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98DE2-C49A-7D4E-BA3E-F2A9B5FC23E5}" type="datetimeFigureOut">
              <a:rPr lang="en-US" smtClean="0"/>
              <a:t>12/4/17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5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png"/><Relationship Id="rId7" Type="http://schemas.microsoft.com/office/2007/relationships/hdphoto" Target="../media/hdphoto3.wdp"/><Relationship Id="rId8" Type="http://schemas.openxmlformats.org/officeDocument/2006/relationships/image" Target="../media/image10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png"/><Relationship Id="rId7" Type="http://schemas.microsoft.com/office/2007/relationships/hdphoto" Target="../media/hdphoto3.wdp"/><Relationship Id="rId8" Type="http://schemas.openxmlformats.org/officeDocument/2006/relationships/image" Target="../media/image10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png"/><Relationship Id="rId7" Type="http://schemas.microsoft.com/office/2007/relationships/hdphoto" Target="../media/hdphoto3.wdp"/><Relationship Id="rId8" Type="http://schemas.openxmlformats.org/officeDocument/2006/relationships/image" Target="../media/image10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5" Type="http://schemas.openxmlformats.org/officeDocument/2006/relationships/image" Target="../media/image10.png"/><Relationship Id="rId6" Type="http://schemas.microsoft.com/office/2007/relationships/hdphoto" Target="../media/hdphoto4.wdp"/><Relationship Id="rId7" Type="http://schemas.openxmlformats.org/officeDocument/2006/relationships/image" Target="../media/image13.png"/><Relationship Id="rId8" Type="http://schemas.microsoft.com/office/2007/relationships/hdphoto" Target="../media/hdphoto5.wdp"/><Relationship Id="rId9" Type="http://schemas.openxmlformats.org/officeDocument/2006/relationships/image" Target="../media/image9.png"/><Relationship Id="rId1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4.wdp"/><Relationship Id="rId5" Type="http://schemas.openxmlformats.org/officeDocument/2006/relationships/image" Target="../media/image13.png"/><Relationship Id="rId6" Type="http://schemas.microsoft.com/office/2007/relationships/hdphoto" Target="../media/hdphoto5.wdp"/><Relationship Id="rId7" Type="http://schemas.openxmlformats.org/officeDocument/2006/relationships/image" Target="../media/image12.png"/><Relationship Id="rId8" Type="http://schemas.microsoft.com/office/2007/relationships/hdphoto" Target="../media/hdphoto2.wdp"/><Relationship Id="rId9" Type="http://schemas.openxmlformats.org/officeDocument/2006/relationships/image" Target="../media/image9.png"/><Relationship Id="rId1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250" r="50189"/>
          <a:stretch/>
        </p:blipFill>
        <p:spPr>
          <a:xfrm>
            <a:off x="-910358" y="-9283"/>
            <a:ext cx="4185021" cy="34118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86608" y="1997147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260215" y="3191117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249187" y="4389335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9094779" y="3466813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02732" y="951904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40856" y="5165358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8524349" y="2023622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</a:t>
            </a:r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mutation in 49%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5113714" y="3340725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9517965" y="4070856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6795187" y="5026045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05639" y="1106497"/>
            <a:ext cx="1406771" cy="143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50499" y="1522188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ent-Up Arrow 16"/>
          <p:cNvSpPr/>
          <p:nvPr/>
        </p:nvSpPr>
        <p:spPr>
          <a:xfrm rot="10800000">
            <a:off x="5228835" y="4686019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Bent-Up Arrow 17"/>
          <p:cNvSpPr/>
          <p:nvPr/>
        </p:nvSpPr>
        <p:spPr>
          <a:xfrm rot="10800000" flipH="1">
            <a:off x="8809578" y="4717971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730584" y="2710648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0" name="Straight Connector 19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698753">
            <a:off x="8668643" y="3938095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23" name="Straight Connector 22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730584" y="3911554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ounded Rectangle 27"/>
          <p:cNvSpPr/>
          <p:nvPr/>
        </p:nvSpPr>
        <p:spPr>
          <a:xfrm>
            <a:off x="4541644" y="5144742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175857" y="3552221"/>
            <a:ext cx="4571133" cy="4163460"/>
            <a:chOff x="2581276" y="1392406"/>
            <a:chExt cx="4881557" cy="4952975"/>
          </a:xfrm>
        </p:grpSpPr>
        <p:sp>
          <p:nvSpPr>
            <p:cNvPr id="54" name="Oval 53"/>
            <p:cNvSpPr/>
            <p:nvPr/>
          </p:nvSpPr>
          <p:spPr>
            <a:xfrm>
              <a:off x="4363466" y="2478821"/>
              <a:ext cx="1327780" cy="602746"/>
            </a:xfrm>
            <a:prstGeom prst="ellipse">
              <a:avLst/>
            </a:prstGeom>
            <a:solidFill>
              <a:srgbClr val="6B84A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CDKN2A</a:t>
              </a:r>
            </a:p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(ARF)</a:t>
              </a:r>
              <a:endParaRPr lang="en-US" sz="1200" b="1" dirty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337073" y="3733651"/>
              <a:ext cx="1380564" cy="606994"/>
            </a:xfrm>
            <a:prstGeom prst="ellipse">
              <a:avLst/>
            </a:prstGeom>
            <a:solidFill>
              <a:srgbClr val="FF5E5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MDM2</a:t>
              </a:r>
              <a:endParaRPr lang="en-US" sz="1200" b="1" dirty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312998" y="4948267"/>
              <a:ext cx="1380564" cy="606994"/>
            </a:xfrm>
            <a:prstGeom prst="ellipse">
              <a:avLst/>
            </a:prstGeom>
            <a:solidFill>
              <a:srgbClr val="6B84A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TP53</a:t>
              </a:r>
              <a:endParaRPr lang="en-US" sz="1200" b="1" dirty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937551" y="3942470"/>
              <a:ext cx="1380564" cy="606994"/>
            </a:xfrm>
            <a:prstGeom prst="ellipse">
              <a:avLst/>
            </a:prstGeom>
            <a:solidFill>
              <a:srgbClr val="E9768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MDM4</a:t>
              </a:r>
              <a:endParaRPr lang="en-US" sz="1200" b="1" dirty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779590" y="1392406"/>
              <a:ext cx="2495533" cy="47454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FF5E54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Activated Oncogenes</a:t>
              </a:r>
              <a:endParaRPr lang="en-US" sz="1200" b="1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044340" y="5692127"/>
              <a:ext cx="1418493" cy="404523"/>
            </a:xfrm>
            <a:prstGeom prst="roundRect">
              <a:avLst/>
            </a:prstGeom>
            <a:solidFill>
              <a:srgbClr val="F8F7FF"/>
            </a:solidFill>
            <a:ln w="25400">
              <a:solidFill>
                <a:srgbClr val="FF5E54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Apoptosis</a:t>
              </a:r>
              <a:endParaRPr lang="en-US" sz="1200" b="1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flipH="1">
              <a:off x="5631088" y="2445609"/>
              <a:ext cx="1652271" cy="7688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Homozygous deletion, mutation in 49%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flipH="1">
              <a:off x="3117862" y="3791434"/>
              <a:ext cx="1240231" cy="549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Amplification in 14%</a:t>
              </a:r>
              <a:endParaRPr lang="en-US" sz="1200" b="1" dirty="0" smtClean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6203817" y="4569675"/>
              <a:ext cx="1259015" cy="549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Amplification in 7%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 flipH="1">
              <a:off x="4059778" y="5576486"/>
              <a:ext cx="1935151" cy="768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Mutation, homozygous deletion in 35%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027356" y="2019126"/>
              <a:ext cx="0" cy="388674"/>
            </a:xfrm>
            <a:prstGeom prst="straightConnector1">
              <a:avLst/>
            </a:prstGeom>
            <a:ln w="50800">
              <a:solidFill>
                <a:srgbClr val="F8F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Bent-Up Arrow 64"/>
            <p:cNvSpPr/>
            <p:nvPr/>
          </p:nvSpPr>
          <p:spPr>
            <a:xfrm rot="10800000">
              <a:off x="3461005" y="5276903"/>
              <a:ext cx="731302" cy="278358"/>
            </a:xfrm>
            <a:prstGeom prst="bentUpArrow">
              <a:avLst>
                <a:gd name="adj1" fmla="val 9432"/>
                <a:gd name="adj2" fmla="val 18773"/>
                <a:gd name="adj3" fmla="val 34342"/>
              </a:avLst>
            </a:prstGeom>
            <a:solidFill>
              <a:srgbClr val="F8F7FF"/>
            </a:solidFill>
            <a:ln>
              <a:solidFill>
                <a:srgbClr val="F8F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807442" y="3225890"/>
              <a:ext cx="439827" cy="373658"/>
              <a:chOff x="5949250" y="2759965"/>
              <a:chExt cx="548640" cy="410308"/>
            </a:xfrm>
            <a:solidFill>
              <a:srgbClr val="F8F7FF"/>
            </a:solidFill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6223570" y="2759965"/>
                <a:ext cx="0" cy="410308"/>
              </a:xfrm>
              <a:prstGeom prst="line">
                <a:avLst/>
              </a:prstGeom>
              <a:grpFill/>
              <a:ln w="50800">
                <a:solidFill>
                  <a:srgbClr val="F8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5949250" y="3170273"/>
                <a:ext cx="548640" cy="0"/>
              </a:xfrm>
              <a:prstGeom prst="line">
                <a:avLst/>
              </a:prstGeom>
              <a:grpFill/>
              <a:ln w="50800">
                <a:solidFill>
                  <a:srgbClr val="F8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2030749">
              <a:off x="5595326" y="4404233"/>
              <a:ext cx="426064" cy="630370"/>
              <a:chOff x="7278445" y="4316729"/>
              <a:chExt cx="548640" cy="410308"/>
            </a:xfrm>
            <a:solidFill>
              <a:schemeClr val="bg1"/>
            </a:solidFill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7552765" y="4316729"/>
                <a:ext cx="0" cy="410308"/>
              </a:xfrm>
              <a:prstGeom prst="line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278445" y="4727037"/>
                <a:ext cx="548640" cy="0"/>
              </a:xfrm>
              <a:prstGeom prst="line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4807441" y="4457627"/>
              <a:ext cx="439827" cy="373658"/>
              <a:chOff x="5949250" y="2759965"/>
              <a:chExt cx="548640" cy="410308"/>
            </a:xfrm>
            <a:solidFill>
              <a:srgbClr val="F8F7FF"/>
            </a:solidFill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6223570" y="2759965"/>
                <a:ext cx="0" cy="410308"/>
              </a:xfrm>
              <a:prstGeom prst="line">
                <a:avLst/>
              </a:prstGeom>
              <a:grpFill/>
              <a:ln w="50800">
                <a:solidFill>
                  <a:srgbClr val="F8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5949250" y="3170273"/>
                <a:ext cx="548640" cy="0"/>
              </a:xfrm>
              <a:prstGeom prst="line">
                <a:avLst/>
              </a:prstGeom>
              <a:grpFill/>
              <a:ln w="50800">
                <a:solidFill>
                  <a:srgbClr val="F8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ounded Rectangle 68"/>
            <p:cNvSpPr/>
            <p:nvPr/>
          </p:nvSpPr>
          <p:spPr>
            <a:xfrm>
              <a:off x="2581276" y="5692126"/>
              <a:ext cx="1418493" cy="404523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FF5E54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Senescence</a:t>
              </a:r>
              <a:endParaRPr lang="en-US" sz="1200" b="1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" name="Bent-Up Arrow 69"/>
            <p:cNvSpPr/>
            <p:nvPr/>
          </p:nvSpPr>
          <p:spPr>
            <a:xfrm rot="10800000" flipH="1">
              <a:off x="5791169" y="5276903"/>
              <a:ext cx="731302" cy="278358"/>
            </a:xfrm>
            <a:prstGeom prst="bentUpArrow">
              <a:avLst>
                <a:gd name="adj1" fmla="val 9432"/>
                <a:gd name="adj2" fmla="val 18773"/>
                <a:gd name="adj3" fmla="val 34342"/>
              </a:avLst>
            </a:prstGeom>
            <a:solidFill>
              <a:srgbClr val="F8F7FF"/>
            </a:solidFill>
            <a:ln>
              <a:solidFill>
                <a:srgbClr val="F8F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03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559679" y="1680623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3286" y="2874593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522258" y="4072811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367850" y="3150289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75803" y="635380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213927" y="4848834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797420" y="1707098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</a:t>
            </a:r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mutation in 49%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3386785" y="3024201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7791036" y="3754332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5068258" y="4709521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78710" y="789973"/>
            <a:ext cx="1406771" cy="143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3570" y="1205664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ent-Up Arrow 21"/>
          <p:cNvSpPr/>
          <p:nvPr/>
        </p:nvSpPr>
        <p:spPr>
          <a:xfrm rot="10800000">
            <a:off x="3501906" y="4369495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Bent-Up Arrow 22"/>
          <p:cNvSpPr/>
          <p:nvPr/>
        </p:nvSpPr>
        <p:spPr>
          <a:xfrm rot="10800000" flipH="1">
            <a:off x="7082649" y="4401447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03655" y="2394124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2698753">
            <a:off x="6941714" y="3621571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45" name="Straight Connector 44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003655" y="3595030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57" name="Straight Connector 56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2814715" y="4828218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302044" y="1603218"/>
            <a:ext cx="6858002" cy="36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39815" y="973015"/>
            <a:ext cx="7340707" cy="5498123"/>
          </a:xfrm>
          <a:prstGeom prst="roundRect">
            <a:avLst>
              <a:gd name="adj" fmla="val 4087"/>
            </a:avLst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29842" y="2571577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3449" y="3765547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92421" y="4963765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1607" y="4002451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45966" y="1526334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584090" y="5739788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143376" y="2586757"/>
            <a:ext cx="23106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deletion, mutation in 49%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2756948" y="3915155"/>
            <a:ext cx="23106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7069903" y="4609445"/>
            <a:ext cx="23106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4438421" y="5600475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05040" y="1147141"/>
            <a:ext cx="1406771" cy="143961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593733" y="2096618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ent-Up Arrow 21"/>
          <p:cNvSpPr/>
          <p:nvPr/>
        </p:nvSpPr>
        <p:spPr>
          <a:xfrm rot="10800000">
            <a:off x="2872069" y="5260449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Bent-Up Arrow 22"/>
          <p:cNvSpPr/>
          <p:nvPr/>
        </p:nvSpPr>
        <p:spPr>
          <a:xfrm rot="10800000" flipH="1">
            <a:off x="6452812" y="5292401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373818" y="3285078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2363773">
            <a:off x="6239779" y="4478177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45" name="Straight Connector 44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373818" y="4485984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57" name="Straight Connector 56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2184878" y="5719172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2128672" y="1603217"/>
            <a:ext cx="6858000" cy="36515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995" y="-1843980"/>
            <a:ext cx="5262819" cy="63299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624" y="2515346"/>
            <a:ext cx="5151419" cy="39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0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0" y="-673975"/>
            <a:ext cx="12192000" cy="44119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74" y="2818219"/>
            <a:ext cx="4107390" cy="36159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alphaModFix amt="79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7215" y="1344022"/>
            <a:ext cx="5561480" cy="65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511131">
            <a:off x="748167" y="-483403"/>
            <a:ext cx="10767035" cy="42820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84" y="2911207"/>
            <a:ext cx="4107390" cy="36159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alphaModFix amt="79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6691" y="1284905"/>
            <a:ext cx="5819213" cy="68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511131">
            <a:off x="748167" y="-483403"/>
            <a:ext cx="10767035" cy="42820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84" y="2911207"/>
            <a:ext cx="4107390" cy="36159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alphaModFix amt="79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6691" y="1284905"/>
            <a:ext cx="5819213" cy="68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alphaModFix amt="8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436727">
            <a:off x="102787" y="738459"/>
            <a:ext cx="11630656" cy="557042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40536">
            <a:off x="138906" y="-1510366"/>
            <a:ext cx="5561480" cy="656437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alphaModFix amt="71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608" y="-3943677"/>
            <a:ext cx="4056107" cy="36652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alphaModFix amt="69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63" y="2582149"/>
            <a:ext cx="4409127" cy="406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1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/>
        </p:nvPicPr>
        <p:blipFill>
          <a:blip r:embed="rId3">
            <a:alphaModFix amt="7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23333">
            <a:off x="6228089" y="-1324857"/>
            <a:ext cx="5811433" cy="6859397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5">
            <a:alphaModFix amt="71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9868" y="-3996654"/>
            <a:ext cx="3899636" cy="35238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alphaModFix amt="8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1771404" y="1114099"/>
            <a:ext cx="8356279" cy="450776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alphaModFix amt="78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60" y="2713708"/>
            <a:ext cx="3904841" cy="36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2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7277</TotalTime>
  <Words>151</Words>
  <Application>Microsoft Macintosh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 Kim</dc:creator>
  <cp:lastModifiedBy>Forrest Kim</cp:lastModifiedBy>
  <cp:revision>39</cp:revision>
  <cp:lastPrinted>2017-11-21T23:02:31Z</cp:lastPrinted>
  <dcterms:created xsi:type="dcterms:W3CDTF">2017-11-17T17:08:48Z</dcterms:created>
  <dcterms:modified xsi:type="dcterms:W3CDTF">2017-12-04T22:09:23Z</dcterms:modified>
</cp:coreProperties>
</file>